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7042A2-B5FB-4AE7-B284-44D8FDEAAF5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79C198-8C5B-4809-A90A-86A1052C5F5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269292-3FE6-42E6-BD1E-C7316D3C6C9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E9970F-8DA6-4C39-95BC-5CF88BFEE69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D0F432-7A5B-45D6-BD5B-A169D61F91A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CB9301-F3CC-4DA8-9DD4-417C6A5FE1F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B43E5C-14FC-4499-BAE9-19DF6FED05B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86DAB7-969C-406A-A9E7-27260050DBB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975B12-FA1B-4C8B-BB53-C12EA4B9C4F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561E34-8A4F-42E0-B313-37D922AB029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C86573-D1A7-4F0D-BB18-3178D465ECC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DAD2EF-835A-4A44-B81C-34531BEC68A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0E6B735-C75F-4815-9F01-455D15C8F09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</a:t>
            </a:r>
            <a:r>
              <a:rPr b="0" lang="en-US" sz="4400" spc="-1" strike="noStrike">
                <a:latin typeface="Arial"/>
              </a:rPr>
              <a:t>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68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9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70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71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2024-09-02T16:36:45Z</dcterms:modified>
  <cp:revision>19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